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36"/>
  </p:notesMasterIdLst>
  <p:sldIdLst>
    <p:sldId id="256" r:id="rId2"/>
    <p:sldId id="403" r:id="rId3"/>
    <p:sldId id="471" r:id="rId4"/>
    <p:sldId id="548" r:id="rId5"/>
    <p:sldId id="499" r:id="rId6"/>
    <p:sldId id="508" r:id="rId7"/>
    <p:sldId id="520" r:id="rId8"/>
    <p:sldId id="509" r:id="rId9"/>
    <p:sldId id="510" r:id="rId10"/>
    <p:sldId id="549" r:id="rId11"/>
    <p:sldId id="530" r:id="rId12"/>
    <p:sldId id="531" r:id="rId13"/>
    <p:sldId id="512" r:id="rId14"/>
    <p:sldId id="533" r:id="rId15"/>
    <p:sldId id="553" r:id="rId16"/>
    <p:sldId id="536" r:id="rId17"/>
    <p:sldId id="535" r:id="rId18"/>
    <p:sldId id="538" r:id="rId19"/>
    <p:sldId id="540" r:id="rId20"/>
    <p:sldId id="541" r:id="rId21"/>
    <p:sldId id="559" r:id="rId22"/>
    <p:sldId id="551" r:id="rId23"/>
    <p:sldId id="552" r:id="rId24"/>
    <p:sldId id="542" r:id="rId25"/>
    <p:sldId id="544" r:id="rId26"/>
    <p:sldId id="545" r:id="rId27"/>
    <p:sldId id="546" r:id="rId28"/>
    <p:sldId id="547" r:id="rId29"/>
    <p:sldId id="554" r:id="rId30"/>
    <p:sldId id="555" r:id="rId31"/>
    <p:sldId id="557" r:id="rId32"/>
    <p:sldId id="556" r:id="rId33"/>
    <p:sldId id="558" r:id="rId34"/>
    <p:sldId id="550" r:id="rId3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B88F"/>
    <a:srgbClr val="D4EBE9"/>
    <a:srgbClr val="025249"/>
    <a:srgbClr val="9E60B8"/>
    <a:srgbClr val="EF7D1D"/>
    <a:srgbClr val="57A2C5"/>
    <a:srgbClr val="41719C"/>
    <a:srgbClr val="CAA0C9"/>
    <a:srgbClr val="C14026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49"/>
    <p:restoredTop sz="90743" autoAdjust="0"/>
  </p:normalViewPr>
  <p:slideViewPr>
    <p:cSldViewPr snapToGrid="0" snapToObjects="1">
      <p:cViewPr varScale="1">
        <p:scale>
          <a:sx n="131" d="100"/>
          <a:sy n="131" d="100"/>
        </p:scale>
        <p:origin x="184" y="2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png>
</file>

<file path=ppt/media/image3.png>
</file>

<file path=ppt/media/image4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11.06.18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65698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80010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E3518EF3-1125-2D4B-960D-4DEA4773FA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740871" y="3062836"/>
              <a:ext cx="8433881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3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7" y="2636022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82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Authentifzierung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definieren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Query&lt;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{}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typisiert mit Query-Resultat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TS Interfaces können mit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generiert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2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typisiert mit Query-Resultat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TS Interfaces können mit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generiert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340468" y="2417403"/>
            <a:ext cx="11709680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Queries</a:t>
            </a:r>
            <a:r>
              <a:rPr lang="de-DE" dirty="0">
                <a:solidFill>
                  <a:srgbClr val="FF0000"/>
                </a:solidFill>
              </a:rPr>
              <a:t> werden beim Generieren überprüft</a:t>
            </a: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// FALSCHER TYP:</a:t>
            </a:r>
          </a:p>
          <a:p>
            <a:r>
              <a:rPr lang="de-DE" dirty="0">
                <a:solidFill>
                  <a:srgbClr val="FF0000"/>
                </a:solidFill>
              </a:rPr>
              <a:t>$ apollo-</a:t>
            </a:r>
            <a:r>
              <a:rPr lang="de-DE" dirty="0" err="1">
                <a:solidFill>
                  <a:srgbClr val="FF0000"/>
                </a:solidFill>
              </a:rPr>
              <a:t>codegen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generate</a:t>
            </a:r>
            <a:r>
              <a:rPr lang="de-DE" dirty="0">
                <a:solidFill>
                  <a:srgbClr val="FF0000"/>
                </a:solidFill>
              </a:rPr>
              <a:t> '</a:t>
            </a:r>
            <a:r>
              <a:rPr lang="de-DE" dirty="0" err="1">
                <a:solidFill>
                  <a:srgbClr val="FF0000"/>
                </a:solidFill>
              </a:rPr>
              <a:t>src</a:t>
            </a:r>
            <a:r>
              <a:rPr lang="de-DE" dirty="0">
                <a:solidFill>
                  <a:srgbClr val="FF0000"/>
                </a:solidFill>
              </a:rPr>
              <a:t>/**/*.</a:t>
            </a:r>
            <a:r>
              <a:rPr lang="de-DE" dirty="0" err="1">
                <a:solidFill>
                  <a:srgbClr val="FF0000"/>
                </a:solidFill>
              </a:rPr>
              <a:t>tsx</a:t>
            </a:r>
            <a:r>
              <a:rPr lang="de-DE" dirty="0">
                <a:solidFill>
                  <a:srgbClr val="FF0000"/>
                </a:solidFill>
              </a:rPr>
              <a:t>' --schema server-</a:t>
            </a:r>
            <a:r>
              <a:rPr lang="de-DE" dirty="0" err="1">
                <a:solidFill>
                  <a:srgbClr val="FF0000"/>
                </a:solidFill>
              </a:rPr>
              <a:t>and</a:t>
            </a:r>
            <a:r>
              <a:rPr lang="de-DE" dirty="0">
                <a:solidFill>
                  <a:srgbClr val="FF0000"/>
                </a:solidFill>
              </a:rPr>
              <a:t>-client-</a:t>
            </a:r>
            <a:r>
              <a:rPr lang="de-DE" dirty="0" err="1">
                <a:solidFill>
                  <a:srgbClr val="FF0000"/>
                </a:solidFill>
              </a:rPr>
              <a:t>schema.json</a:t>
            </a:r>
            <a:r>
              <a:rPr lang="de-DE" dirty="0">
                <a:solidFill>
                  <a:srgbClr val="FF0000"/>
                </a:solidFill>
              </a:rPr>
              <a:t> --target </a:t>
            </a:r>
            <a:r>
              <a:rPr lang="de-DE" dirty="0" err="1">
                <a:solidFill>
                  <a:srgbClr val="FF0000"/>
                </a:solidFill>
              </a:rPr>
              <a:t>ts</a:t>
            </a:r>
            <a:r>
              <a:rPr lang="de-DE" dirty="0">
                <a:solidFill>
                  <a:srgbClr val="FF0000"/>
                </a:solidFill>
              </a:rPr>
              <a:t>-modern --output </a:t>
            </a:r>
            <a:r>
              <a:rPr lang="de-DE" dirty="0" err="1">
                <a:solidFill>
                  <a:srgbClr val="FF0000"/>
                </a:solidFill>
              </a:rPr>
              <a:t>src</a:t>
            </a:r>
            <a:endParaRPr lang="de-DE" dirty="0">
              <a:solidFill>
                <a:srgbClr val="FF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.../</a:t>
            </a:r>
            <a:r>
              <a:rPr lang="de-DE" dirty="0" err="1">
                <a:solidFill>
                  <a:srgbClr val="FF0000"/>
                </a:solidFill>
              </a:rPr>
              <a:t>local-state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frontend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src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BeerRatingApp.tsx</a:t>
            </a:r>
            <a:r>
              <a:rPr lang="de-DE" dirty="0">
                <a:solidFill>
                  <a:srgbClr val="FF0000"/>
                </a:solidFill>
              </a:rPr>
              <a:t>: Variable "$</a:t>
            </a:r>
            <a:r>
              <a:rPr lang="de-DE" dirty="0" err="1">
                <a:solidFill>
                  <a:srgbClr val="FF0000"/>
                </a:solidFill>
              </a:rPr>
              <a:t>newBeerId</a:t>
            </a:r>
            <a:r>
              <a:rPr lang="de-DE" dirty="0">
                <a:solidFill>
                  <a:srgbClr val="FF0000"/>
                </a:solidFill>
              </a:rPr>
              <a:t>" </a:t>
            </a:r>
            <a:r>
              <a:rPr lang="de-DE" dirty="0" err="1">
                <a:solidFill>
                  <a:srgbClr val="FF0000"/>
                </a:solidFill>
              </a:rPr>
              <a:t>of</a:t>
            </a:r>
            <a:r>
              <a:rPr lang="de-DE" dirty="0">
                <a:solidFill>
                  <a:srgbClr val="FF0000"/>
                </a:solidFill>
              </a:rPr>
              <a:t> type "String" </a:t>
            </a:r>
            <a:r>
              <a:rPr lang="de-DE" dirty="0" err="1">
                <a:solidFill>
                  <a:srgbClr val="FF0000"/>
                </a:solidFill>
              </a:rPr>
              <a:t>used</a:t>
            </a:r>
            <a:r>
              <a:rPr lang="de-DE" dirty="0">
                <a:solidFill>
                  <a:srgbClr val="FF0000"/>
                </a:solidFill>
              </a:rPr>
              <a:t> in </a:t>
            </a:r>
            <a:r>
              <a:rPr lang="de-DE" dirty="0" err="1">
                <a:solidFill>
                  <a:srgbClr val="FF0000"/>
                </a:solidFill>
              </a:rPr>
              <a:t>position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expecting</a:t>
            </a:r>
            <a:r>
              <a:rPr lang="de-DE" dirty="0">
                <a:solidFill>
                  <a:srgbClr val="FF0000"/>
                </a:solidFill>
              </a:rPr>
              <a:t> type "ID".</a:t>
            </a:r>
          </a:p>
          <a:p>
            <a:r>
              <a:rPr lang="de-DE" dirty="0">
                <a:solidFill>
                  <a:srgbClr val="FF0000"/>
                </a:solidFill>
              </a:rPr>
              <a:t>.../</a:t>
            </a:r>
            <a:r>
              <a:rPr lang="de-DE" dirty="0" err="1">
                <a:solidFill>
                  <a:srgbClr val="FF0000"/>
                </a:solidFill>
              </a:rPr>
              <a:t>local-state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frontend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src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BeerRatingApp.tsx</a:t>
            </a:r>
            <a:r>
              <a:rPr lang="de-DE" dirty="0">
                <a:solidFill>
                  <a:srgbClr val="FF0000"/>
                </a:solidFill>
              </a:rPr>
              <a:t>: Variable "$</a:t>
            </a:r>
            <a:r>
              <a:rPr lang="de-DE" dirty="0" err="1">
                <a:solidFill>
                  <a:srgbClr val="FF0000"/>
                </a:solidFill>
              </a:rPr>
              <a:t>newBeerId</a:t>
            </a:r>
            <a:r>
              <a:rPr lang="de-DE" dirty="0">
                <a:solidFill>
                  <a:srgbClr val="FF0000"/>
                </a:solidFill>
              </a:rPr>
              <a:t>" </a:t>
            </a:r>
            <a:r>
              <a:rPr lang="de-DE" dirty="0" err="1">
                <a:solidFill>
                  <a:srgbClr val="FF0000"/>
                </a:solidFill>
              </a:rPr>
              <a:t>of</a:t>
            </a:r>
            <a:r>
              <a:rPr lang="de-DE" dirty="0">
                <a:solidFill>
                  <a:srgbClr val="FF0000"/>
                </a:solidFill>
              </a:rPr>
              <a:t> type "String" </a:t>
            </a:r>
            <a:r>
              <a:rPr lang="de-DE" dirty="0" err="1">
                <a:solidFill>
                  <a:srgbClr val="FF0000"/>
                </a:solidFill>
              </a:rPr>
              <a:t>used</a:t>
            </a:r>
            <a:r>
              <a:rPr lang="de-DE" dirty="0">
                <a:solidFill>
                  <a:srgbClr val="FF0000"/>
                </a:solidFill>
              </a:rPr>
              <a:t> in </a:t>
            </a:r>
            <a:r>
              <a:rPr lang="de-DE" dirty="0" err="1">
                <a:solidFill>
                  <a:srgbClr val="FF0000"/>
                </a:solidFill>
              </a:rPr>
              <a:t>position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expecting</a:t>
            </a:r>
            <a:r>
              <a:rPr lang="de-DE" dirty="0">
                <a:solidFill>
                  <a:srgbClr val="FF0000"/>
                </a:solidFill>
              </a:rPr>
              <a:t> type "ID".</a:t>
            </a:r>
          </a:p>
          <a:p>
            <a:r>
              <a:rPr lang="de-DE" dirty="0" err="1">
                <a:solidFill>
                  <a:srgbClr val="FF0000"/>
                </a:solidFill>
              </a:rPr>
              <a:t>error</a:t>
            </a:r>
            <a:r>
              <a:rPr lang="de-DE" dirty="0">
                <a:solidFill>
                  <a:srgbClr val="FF0000"/>
                </a:solidFill>
              </a:rPr>
              <a:t>: Validation </a:t>
            </a:r>
            <a:r>
              <a:rPr lang="de-DE" dirty="0" err="1">
                <a:solidFill>
                  <a:srgbClr val="FF0000"/>
                </a:solidFill>
              </a:rPr>
              <a:t>of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GraphQL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query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document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failed</a:t>
            </a:r>
            <a:endParaRPr lang="de-DE" dirty="0">
              <a:solidFill>
                <a:srgbClr val="FF0000"/>
              </a:solidFill>
            </a:endParaRP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// OPTIONAL VS MANDATORY:</a:t>
            </a:r>
          </a:p>
          <a:p>
            <a:r>
              <a:rPr lang="de-DE" dirty="0">
                <a:solidFill>
                  <a:srgbClr val="FF0000"/>
                </a:solidFill>
              </a:rPr>
              <a:t>$ apollo-</a:t>
            </a:r>
            <a:r>
              <a:rPr lang="de-DE" dirty="0" err="1">
                <a:solidFill>
                  <a:srgbClr val="FF0000"/>
                </a:solidFill>
              </a:rPr>
              <a:t>codegen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generate</a:t>
            </a:r>
            <a:r>
              <a:rPr lang="de-DE" dirty="0">
                <a:solidFill>
                  <a:srgbClr val="FF0000"/>
                </a:solidFill>
              </a:rPr>
              <a:t> '</a:t>
            </a:r>
            <a:r>
              <a:rPr lang="de-DE" dirty="0" err="1">
                <a:solidFill>
                  <a:srgbClr val="FF0000"/>
                </a:solidFill>
              </a:rPr>
              <a:t>src</a:t>
            </a:r>
            <a:r>
              <a:rPr lang="de-DE" dirty="0">
                <a:solidFill>
                  <a:srgbClr val="FF0000"/>
                </a:solidFill>
              </a:rPr>
              <a:t>/**/*.</a:t>
            </a:r>
            <a:r>
              <a:rPr lang="de-DE" dirty="0" err="1">
                <a:solidFill>
                  <a:srgbClr val="FF0000"/>
                </a:solidFill>
              </a:rPr>
              <a:t>tsx</a:t>
            </a:r>
            <a:r>
              <a:rPr lang="de-DE" dirty="0">
                <a:solidFill>
                  <a:srgbClr val="FF0000"/>
                </a:solidFill>
              </a:rPr>
              <a:t>' --schema server-</a:t>
            </a:r>
            <a:r>
              <a:rPr lang="de-DE" dirty="0" err="1">
                <a:solidFill>
                  <a:srgbClr val="FF0000"/>
                </a:solidFill>
              </a:rPr>
              <a:t>and</a:t>
            </a:r>
            <a:r>
              <a:rPr lang="de-DE" dirty="0">
                <a:solidFill>
                  <a:srgbClr val="FF0000"/>
                </a:solidFill>
              </a:rPr>
              <a:t>-client-</a:t>
            </a:r>
            <a:r>
              <a:rPr lang="de-DE" dirty="0" err="1">
                <a:solidFill>
                  <a:srgbClr val="FF0000"/>
                </a:solidFill>
              </a:rPr>
              <a:t>schema.json</a:t>
            </a:r>
            <a:r>
              <a:rPr lang="de-DE" dirty="0">
                <a:solidFill>
                  <a:srgbClr val="FF0000"/>
                </a:solidFill>
              </a:rPr>
              <a:t> --target </a:t>
            </a:r>
            <a:r>
              <a:rPr lang="de-DE" dirty="0" err="1">
                <a:solidFill>
                  <a:srgbClr val="FF0000"/>
                </a:solidFill>
              </a:rPr>
              <a:t>ts</a:t>
            </a:r>
            <a:r>
              <a:rPr lang="de-DE" dirty="0">
                <a:solidFill>
                  <a:srgbClr val="FF0000"/>
                </a:solidFill>
              </a:rPr>
              <a:t>-modern --output </a:t>
            </a:r>
            <a:r>
              <a:rPr lang="de-DE" dirty="0" err="1">
                <a:solidFill>
                  <a:srgbClr val="FF0000"/>
                </a:solidFill>
              </a:rPr>
              <a:t>src</a:t>
            </a:r>
            <a:endParaRPr lang="de-DE" dirty="0">
              <a:solidFill>
                <a:srgbClr val="FF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.../</a:t>
            </a:r>
            <a:r>
              <a:rPr lang="de-DE" dirty="0" err="1">
                <a:solidFill>
                  <a:srgbClr val="FF0000"/>
                </a:solidFill>
              </a:rPr>
              <a:t>local-state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frontend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src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BeerRatingApp.tsx</a:t>
            </a:r>
            <a:r>
              <a:rPr lang="de-DE" dirty="0">
                <a:solidFill>
                  <a:srgbClr val="FF0000"/>
                </a:solidFill>
              </a:rPr>
              <a:t>: Variable "$</a:t>
            </a:r>
            <a:r>
              <a:rPr lang="de-DE" dirty="0" err="1">
                <a:solidFill>
                  <a:srgbClr val="FF0000"/>
                </a:solidFill>
              </a:rPr>
              <a:t>newBeerId</a:t>
            </a:r>
            <a:r>
              <a:rPr lang="de-DE" dirty="0">
                <a:solidFill>
                  <a:srgbClr val="FF0000"/>
                </a:solidFill>
              </a:rPr>
              <a:t>" </a:t>
            </a:r>
            <a:r>
              <a:rPr lang="de-DE" dirty="0" err="1">
                <a:solidFill>
                  <a:srgbClr val="FF0000"/>
                </a:solidFill>
              </a:rPr>
              <a:t>of</a:t>
            </a:r>
            <a:r>
              <a:rPr lang="de-DE" dirty="0">
                <a:solidFill>
                  <a:srgbClr val="FF0000"/>
                </a:solidFill>
              </a:rPr>
              <a:t> type "ID" </a:t>
            </a:r>
            <a:r>
              <a:rPr lang="de-DE" dirty="0" err="1">
                <a:solidFill>
                  <a:srgbClr val="FF0000"/>
                </a:solidFill>
              </a:rPr>
              <a:t>used</a:t>
            </a:r>
            <a:r>
              <a:rPr lang="de-DE" dirty="0">
                <a:solidFill>
                  <a:srgbClr val="FF0000"/>
                </a:solidFill>
              </a:rPr>
              <a:t> in </a:t>
            </a:r>
            <a:r>
              <a:rPr lang="de-DE" dirty="0" err="1">
                <a:solidFill>
                  <a:srgbClr val="FF0000"/>
                </a:solidFill>
              </a:rPr>
              <a:t>position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expecting</a:t>
            </a:r>
            <a:r>
              <a:rPr lang="de-DE" dirty="0">
                <a:solidFill>
                  <a:srgbClr val="FF0000"/>
                </a:solidFill>
              </a:rPr>
              <a:t> type "ID!".</a:t>
            </a:r>
          </a:p>
          <a:p>
            <a:r>
              <a:rPr lang="de-DE" dirty="0">
                <a:solidFill>
                  <a:srgbClr val="FF0000"/>
                </a:solidFill>
              </a:rPr>
              <a:t>.../</a:t>
            </a:r>
            <a:r>
              <a:rPr lang="de-DE" dirty="0" err="1">
                <a:solidFill>
                  <a:srgbClr val="FF0000"/>
                </a:solidFill>
              </a:rPr>
              <a:t>local-state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frontend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src</a:t>
            </a:r>
            <a:r>
              <a:rPr lang="de-DE" dirty="0">
                <a:solidFill>
                  <a:srgbClr val="FF0000"/>
                </a:solidFill>
              </a:rPr>
              <a:t>/</a:t>
            </a:r>
            <a:r>
              <a:rPr lang="de-DE" dirty="0" err="1">
                <a:solidFill>
                  <a:srgbClr val="FF0000"/>
                </a:solidFill>
              </a:rPr>
              <a:t>BeerRatingApp.tsx</a:t>
            </a:r>
            <a:r>
              <a:rPr lang="de-DE" dirty="0">
                <a:solidFill>
                  <a:srgbClr val="FF0000"/>
                </a:solidFill>
              </a:rPr>
              <a:t>: Variable "$</a:t>
            </a:r>
            <a:r>
              <a:rPr lang="de-DE" dirty="0" err="1">
                <a:solidFill>
                  <a:srgbClr val="FF0000"/>
                </a:solidFill>
              </a:rPr>
              <a:t>newBeerId</a:t>
            </a:r>
            <a:r>
              <a:rPr lang="de-DE" dirty="0">
                <a:solidFill>
                  <a:srgbClr val="FF0000"/>
                </a:solidFill>
              </a:rPr>
              <a:t>" </a:t>
            </a:r>
            <a:r>
              <a:rPr lang="de-DE" dirty="0" err="1">
                <a:solidFill>
                  <a:srgbClr val="FF0000"/>
                </a:solidFill>
              </a:rPr>
              <a:t>of</a:t>
            </a:r>
            <a:r>
              <a:rPr lang="de-DE" dirty="0">
                <a:solidFill>
                  <a:srgbClr val="FF0000"/>
                </a:solidFill>
              </a:rPr>
              <a:t> type "ID" </a:t>
            </a:r>
            <a:r>
              <a:rPr lang="de-DE" dirty="0" err="1">
                <a:solidFill>
                  <a:srgbClr val="FF0000"/>
                </a:solidFill>
              </a:rPr>
              <a:t>used</a:t>
            </a:r>
            <a:r>
              <a:rPr lang="de-DE" dirty="0">
                <a:solidFill>
                  <a:srgbClr val="FF0000"/>
                </a:solidFill>
              </a:rPr>
              <a:t> in </a:t>
            </a:r>
            <a:r>
              <a:rPr lang="de-DE" dirty="0" err="1">
                <a:solidFill>
                  <a:srgbClr val="FF0000"/>
                </a:solidFill>
              </a:rPr>
              <a:t>position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expecting</a:t>
            </a:r>
            <a:r>
              <a:rPr lang="de-DE" dirty="0">
                <a:solidFill>
                  <a:srgbClr val="FF0000"/>
                </a:solidFill>
              </a:rPr>
              <a:t> type "ID!".</a:t>
            </a:r>
          </a:p>
          <a:p>
            <a:r>
              <a:rPr lang="de-DE" dirty="0" err="1">
                <a:solidFill>
                  <a:srgbClr val="FF0000"/>
                </a:solidFill>
              </a:rPr>
              <a:t>error</a:t>
            </a:r>
            <a:r>
              <a:rPr lang="de-DE" dirty="0">
                <a:solidFill>
                  <a:srgbClr val="FF0000"/>
                </a:solidFill>
              </a:rPr>
              <a:t>: Validation </a:t>
            </a:r>
            <a:r>
              <a:rPr lang="de-DE" dirty="0" err="1">
                <a:solidFill>
                  <a:srgbClr val="FF0000"/>
                </a:solidFill>
              </a:rPr>
              <a:t>of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GraphQL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query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document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>
                <a:solidFill>
                  <a:srgbClr val="FF0000"/>
                </a:solidFill>
              </a:rPr>
              <a:t>failed</a:t>
            </a:r>
            <a:endParaRPr lang="de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Fetch</a:t>
            </a:r>
            <a:r>
              <a:rPr lang="de-DE" dirty="0"/>
              <a:t> More</a:t>
            </a:r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Query&lt;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{}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FETCH MORE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7596226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Fetch</a:t>
            </a:r>
            <a:r>
              <a:rPr lang="de-DE" dirty="0"/>
              <a:t> More</a:t>
            </a:r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Query&lt;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{}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on Update 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944401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1E4E16-84D8-E84B-95A3-18B6FBC54E7A}"/>
              </a:ext>
            </a:extLst>
          </p:cNvPr>
          <p:cNvSpPr txBox="1"/>
          <p:nvPr/>
        </p:nvSpPr>
        <p:spPr>
          <a:xfrm>
            <a:off x="4953000" y="5768501"/>
            <a:ext cx="2987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Ausführlicher, auf zwei Folien,</a:t>
            </a:r>
          </a:p>
          <a:p>
            <a:r>
              <a:rPr lang="de-DE" dirty="0" err="1">
                <a:solidFill>
                  <a:srgbClr val="FF0000"/>
                </a:solidFill>
              </a:rPr>
              <a:t>readFragment</a:t>
            </a:r>
            <a:r>
              <a:rPr lang="de-DE" dirty="0">
                <a:solidFill>
                  <a:srgbClr val="FF0000"/>
                </a:solidFill>
              </a:rPr>
              <a:t> zeigen</a:t>
            </a:r>
          </a:p>
        </p:txBody>
      </p: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State mit Apollo</a:t>
            </a: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State in der Beer Rating App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54CEBB-846C-3945-B74D-04C593EE996A}"/>
              </a:ext>
            </a:extLst>
          </p:cNvPr>
          <p:cNvSpPr txBox="1"/>
          <p:nvPr/>
        </p:nvSpPr>
        <p:spPr>
          <a:xfrm>
            <a:off x="1994170" y="3813243"/>
            <a:ext cx="2974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Draft</a:t>
            </a:r>
            <a:r>
              <a:rPr lang="de-DE" dirty="0"/>
              <a:t> Comment zu jedem Bier</a:t>
            </a:r>
          </a:p>
        </p:txBody>
      </p:sp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State in der Beer Rating App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Guter Client, aber...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Query, Mutation und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Type-Generator hat Schwächen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extreme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Fehler? wo Doku?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nicht alles ist getypt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Update-Funktionen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time-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traveling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 mit Cache umständlich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einfacher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State in der Beer Rating App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Fazit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eigene Anwendungen sind die gewöhnlichen Features gut nutzbar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Query, Mutation,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lokaler State eingeschränkt möglich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fehlt noch Doku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einfacherere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Persönlich finde ich es nicht sinnvoll, per GQL auf den GQL Cache zuzugreifen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Nachwievor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gilt: lokaler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-State ist erlaubt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Verwendung wäre im Beispiel womöglich sogar besser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Pendant zu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reselect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fehlt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Möglichkeit, gelesenes Schema zu transformieren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vielleicht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so mächtig wie JS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5A15D8E-08DE-784F-8731-768E73A0F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2243703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6" name="Rechteck 5"/>
          <p:cNvSpPr/>
          <p:nvPr/>
        </p:nvSpPr>
        <p:spPr>
          <a:xfrm>
            <a:off x="117415" y="4877279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1655</Words>
  <Application>Microsoft Macintosh PowerPoint</Application>
  <PresentationFormat>A4-Papier (210 x 297 mm)</PresentationFormat>
  <Paragraphs>390</Paragraphs>
  <Slides>34</Slides>
  <Notes>23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44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PowerPoint-Präsentation</vt:lpstr>
      <vt:lpstr>Source (TypeScript): https://bit.ly/fullstack-graphql-example</vt:lpstr>
      <vt:lpstr>http://localhost:9000</vt:lpstr>
      <vt:lpstr>Beispiel: Intellij IDEA</vt:lpstr>
      <vt:lpstr>query Language</vt:lpstr>
      <vt:lpstr>query Language: Operations</vt:lpstr>
      <vt:lpstr>query Language: Mutations</vt:lpstr>
      <vt:lpstr>mit Apollo und React</vt:lpstr>
      <vt:lpstr>Apollo-Server</vt:lpstr>
      <vt:lpstr>Schritt 1: Erzeugen des Clients und Providers</vt:lpstr>
      <vt:lpstr>Schritt 1: Erzeugen des Clients und Providers</vt:lpstr>
      <vt:lpstr>Queries</vt:lpstr>
      <vt:lpstr>Query definieren</vt:lpstr>
      <vt:lpstr>Schritt 2: Queries</vt:lpstr>
      <vt:lpstr>Schritt 2: Queries</vt:lpstr>
      <vt:lpstr>Schritt 2: Queries</vt:lpstr>
      <vt:lpstr>Schritt 2: Queries</vt:lpstr>
      <vt:lpstr>Schritt 2: Queries</vt:lpstr>
      <vt:lpstr>Fetch More</vt:lpstr>
      <vt:lpstr>Fetch More</vt:lpstr>
      <vt:lpstr>Schritt 3: Mutations</vt:lpstr>
      <vt:lpstr>Schritt 3: Mutations</vt:lpstr>
      <vt:lpstr>Schritt 3: Mutations</vt:lpstr>
      <vt:lpstr>Schritt 3: Mutations</vt:lpstr>
      <vt:lpstr>Schritt 3: Mutations</vt:lpstr>
      <vt:lpstr>Local State mit Apollo</vt:lpstr>
      <vt:lpstr>Local State in der Beer Rating App</vt:lpstr>
      <vt:lpstr>Fazit und Bewertung</vt:lpstr>
      <vt:lpstr>Local State in der Beer Rating App</vt:lpstr>
      <vt:lpstr>Local State in der Beer Rating App</vt:lpstr>
      <vt:lpstr>HTTPS://NILSHARTMANN.NET | @nilshartmann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515</cp:revision>
  <cp:lastPrinted>2018-05-30T19:37:50Z</cp:lastPrinted>
  <dcterms:created xsi:type="dcterms:W3CDTF">2016-03-28T15:59:53Z</dcterms:created>
  <dcterms:modified xsi:type="dcterms:W3CDTF">2018-06-11T16:34:51Z</dcterms:modified>
</cp:coreProperties>
</file>

<file path=docProps/thumbnail.jpeg>
</file>